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67" r:id="rId4"/>
    <p:sldId id="268" r:id="rId5"/>
    <p:sldId id="269" r:id="rId6"/>
    <p:sldId id="257" r:id="rId7"/>
    <p:sldId id="272" r:id="rId8"/>
    <p:sldId id="273" r:id="rId9"/>
    <p:sldId id="274" r:id="rId10"/>
    <p:sldId id="275" r:id="rId11"/>
    <p:sldId id="258" r:id="rId12"/>
    <p:sldId id="271" r:id="rId13"/>
    <p:sldId id="263" r:id="rId14"/>
    <p:sldId id="279" r:id="rId15"/>
    <p:sldId id="264" r:id="rId16"/>
    <p:sldId id="265" r:id="rId17"/>
    <p:sldId id="266" r:id="rId18"/>
    <p:sldId id="276" r:id="rId19"/>
    <p:sldId id="283" r:id="rId20"/>
    <p:sldId id="284" r:id="rId21"/>
    <p:sldId id="285" r:id="rId22"/>
    <p:sldId id="277" r:id="rId23"/>
    <p:sldId id="286" r:id="rId24"/>
    <p:sldId id="287" r:id="rId25"/>
    <p:sldId id="278" r:id="rId26"/>
    <p:sldId id="281" r:id="rId27"/>
    <p:sldId id="288" r:id="rId28"/>
    <p:sldId id="289" r:id="rId29"/>
    <p:sldId id="290" r:id="rId30"/>
    <p:sldId id="282" r:id="rId31"/>
    <p:sldId id="291" r:id="rId32"/>
    <p:sldId id="292" r:id="rId33"/>
    <p:sldId id="29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antecedentele</a:t>
            </a:r>
            <a:r>
              <a:rPr lang="en-US" dirty="0" smtClean="0"/>
              <a:t> </a:t>
            </a:r>
            <a:r>
              <a:rPr lang="en-US" dirty="0" err="1" smtClean="0"/>
              <a:t>cartografiei</a:t>
            </a:r>
            <a:r>
              <a:rPr lang="en-US" dirty="0" smtClean="0"/>
              <a:t> </a:t>
            </a:r>
            <a:r>
              <a:rPr lang="en-US" dirty="0" err="1" smtClean="0"/>
              <a:t>moderne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scurta</a:t>
            </a:r>
            <a:r>
              <a:rPr lang="en-US" dirty="0" smtClean="0"/>
              <a:t> </a:t>
            </a:r>
            <a:r>
              <a:rPr lang="en-US" dirty="0" err="1" smtClean="0"/>
              <a:t>sinteza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Fra</a:t>
            </a:r>
            <a:r>
              <a:rPr lang="en-US" dirty="0" smtClean="0"/>
              <a:t> Mauro Map 1459, detail</a:t>
            </a:r>
            <a:endParaRPr lang="en-US" dirty="0"/>
          </a:p>
        </p:txBody>
      </p:sp>
      <p:pic>
        <p:nvPicPr>
          <p:cNvPr id="6146" name="Picture 2" descr="C:\Documents and Settings\alexandru.ALEXANDR-4156A4\Desktop\old maps\FraMauro1420Ship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9836" y="1600200"/>
            <a:ext cx="7884327" cy="4708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Waldseemuller</a:t>
            </a:r>
            <a:r>
              <a:rPr lang="en-US" dirty="0" smtClean="0"/>
              <a:t> map 1507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89916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Waldseemuller</a:t>
            </a:r>
            <a:r>
              <a:rPr lang="en-US" dirty="0" smtClean="0"/>
              <a:t> 1507, detail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50976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62200" y="0"/>
            <a:ext cx="2971800" cy="6937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Schoner</a:t>
            </a:r>
            <a:r>
              <a:rPr lang="en-US" dirty="0" smtClean="0"/>
              <a:t> globe, 1520</a:t>
            </a: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143000"/>
            <a:ext cx="4572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304800"/>
            <a:ext cx="41910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>   </a:t>
            </a:r>
            <a:r>
              <a:rPr lang="en-US" dirty="0" err="1" smtClean="0"/>
              <a:t>Piri</a:t>
            </a:r>
            <a:r>
              <a:rPr lang="en-US" dirty="0" smtClean="0"/>
              <a:t> Reis map, 1513</a:t>
            </a:r>
            <a:endParaRPr lang="en-US" dirty="0"/>
          </a:p>
        </p:txBody>
      </p:sp>
      <p:pic>
        <p:nvPicPr>
          <p:cNvPr id="12290" name="Picture 2" descr="C:\Documents and Settings\alexandru.ALEXANDR-4156A4\Desktop\old maps\Piri_reis_world 1513_map_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9822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 </a:t>
            </a:r>
            <a:r>
              <a:rPr lang="en-US" dirty="0" err="1" smtClean="0"/>
              <a:t>Virga</a:t>
            </a:r>
            <a:r>
              <a:rPr lang="en-US" dirty="0" smtClean="0"/>
              <a:t> map, 1509 </a:t>
            </a:r>
            <a:endParaRPr lang="en-US" dirty="0"/>
          </a:p>
        </p:txBody>
      </p:sp>
      <p:pic>
        <p:nvPicPr>
          <p:cNvPr id="13314" name="Picture 2" descr="C:\Documents and Settings\alexandru.ALEXANDR-4156A4\Desktop\old maps\DeVirgaDetai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19200"/>
            <a:ext cx="6781800" cy="5645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Jean </a:t>
            </a:r>
            <a:r>
              <a:rPr lang="en-US" dirty="0" err="1" smtClean="0"/>
              <a:t>Rotz</a:t>
            </a:r>
            <a:r>
              <a:rPr lang="en-US" dirty="0" smtClean="0"/>
              <a:t> world map, 1542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8046721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Jean </a:t>
            </a:r>
            <a:r>
              <a:rPr lang="en-US" dirty="0" err="1" smtClean="0"/>
              <a:t>Rotz</a:t>
            </a:r>
            <a:r>
              <a:rPr lang="en-US" dirty="0" smtClean="0"/>
              <a:t> – detail of Australia, 1542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90600"/>
            <a:ext cx="9144000" cy="600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Jean </a:t>
            </a:r>
            <a:r>
              <a:rPr lang="en-US" dirty="0" err="1" smtClean="0"/>
              <a:t>Rotz</a:t>
            </a:r>
            <a:r>
              <a:rPr lang="en-US" dirty="0" smtClean="0"/>
              <a:t> – detail of Australia, 1542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854242"/>
            <a:ext cx="9144000" cy="600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48200" y="-914400"/>
            <a:ext cx="9753600" cy="1049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Ptolemy map of the world, 150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5814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566800">
            <a:off x="1219200" y="854242"/>
            <a:ext cx="9144000" cy="600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48200" y="-914400"/>
            <a:ext cx="9753600" cy="1049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1566800">
            <a:off x="1219200" y="854242"/>
            <a:ext cx="9144000" cy="600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76400" y="0"/>
            <a:ext cx="74190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9169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419600" y="0"/>
            <a:ext cx="541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Dauphin Map, 1510-1514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63815">
            <a:off x="1600200" y="381000"/>
            <a:ext cx="84391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67000" y="0"/>
            <a:ext cx="74190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097329">
            <a:off x="292694" y="1457989"/>
            <a:ext cx="843915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0"/>
            <a:ext cx="3200400" cy="334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Cantino</a:t>
            </a:r>
            <a:r>
              <a:rPr lang="en-US" dirty="0" smtClean="0"/>
              <a:t> </a:t>
            </a:r>
            <a:r>
              <a:rPr lang="en-US" dirty="0" err="1" smtClean="0"/>
              <a:t>planisphere</a:t>
            </a:r>
            <a:r>
              <a:rPr lang="en-US" dirty="0" smtClean="0"/>
              <a:t>, 1501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21622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Caverio</a:t>
            </a:r>
            <a:r>
              <a:rPr lang="en-US" dirty="0" smtClean="0"/>
              <a:t> Map, 1504-1506</a:t>
            </a:r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1371600"/>
            <a:ext cx="921670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04800"/>
            <a:ext cx="16561266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38800" y="-1905000"/>
            <a:ext cx="16561266" cy="876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19200" y="-2667000"/>
            <a:ext cx="7184571" cy="838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Tabula </a:t>
            </a:r>
            <a:r>
              <a:rPr lang="en-US" dirty="0" err="1" smtClean="0"/>
              <a:t>Rogeriana</a:t>
            </a:r>
            <a:r>
              <a:rPr lang="en-US" dirty="0" smtClean="0"/>
              <a:t>, 1140</a:t>
            </a:r>
            <a:endParaRPr lang="en-US" dirty="0"/>
          </a:p>
        </p:txBody>
      </p:sp>
      <p:pic>
        <p:nvPicPr>
          <p:cNvPr id="7170" name="Picture 2" descr="C:\Documents and Settings\alexandru.ALEXANDR-4156A4\Desktop\old maps\TabulaRogeriana11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752600"/>
            <a:ext cx="9074505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Da Ming Hun Yi Tu map, 1389</a:t>
            </a:r>
            <a:br>
              <a:rPr lang="nb-NO" dirty="0" smtClean="0"/>
            </a:br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066800"/>
            <a:ext cx="6553200" cy="575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Kangnido</a:t>
            </a:r>
            <a:r>
              <a:rPr lang="en-US" dirty="0" smtClean="0"/>
              <a:t> map, 1409</a:t>
            </a:r>
            <a:endParaRPr lang="en-US" dirty="0"/>
          </a:p>
        </p:txBody>
      </p:sp>
      <p:pic>
        <p:nvPicPr>
          <p:cNvPr id="28674" name="Picture 2" descr="C:\Documents and Settings\alexandru.ALEXANDR-4156A4\Desktop\old maps\KangnidoMap14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199" y="838200"/>
            <a:ext cx="6496187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Tabula </a:t>
            </a:r>
            <a:r>
              <a:rPr lang="en-US" dirty="0" err="1" smtClean="0"/>
              <a:t>Rogeriana</a:t>
            </a:r>
            <a:r>
              <a:rPr lang="en-US" dirty="0" smtClean="0"/>
              <a:t>, 1140</a:t>
            </a:r>
            <a:endParaRPr lang="en-US" dirty="0"/>
          </a:p>
        </p:txBody>
      </p:sp>
      <p:pic>
        <p:nvPicPr>
          <p:cNvPr id="7170" name="Picture 2" descr="C:\Documents and Settings\alexandru.ALEXANDR-4156A4\Desktop\old maps\TabulaRogeriana11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1752600"/>
            <a:ext cx="9074505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Tabula </a:t>
            </a:r>
            <a:r>
              <a:rPr lang="en-US" dirty="0" err="1" smtClean="0"/>
              <a:t>Rogeriana</a:t>
            </a:r>
            <a:r>
              <a:rPr lang="en-US" dirty="0" smtClean="0"/>
              <a:t>, 1140 detail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143000"/>
            <a:ext cx="641598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Pizzigano</a:t>
            </a:r>
            <a:r>
              <a:rPr lang="en-US" dirty="0" smtClean="0"/>
              <a:t> Map 1424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Documents and Settings\alexandru.ALEXANDR-4156A4\Desktop\old maps\pizziga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8507849" cy="541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Fra</a:t>
            </a:r>
            <a:r>
              <a:rPr lang="en-US" dirty="0" smtClean="0"/>
              <a:t> Mauro Map, 1459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250" y="1600200"/>
            <a:ext cx="5336549" cy="531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Fra</a:t>
            </a:r>
            <a:r>
              <a:rPr lang="en-US" dirty="0" smtClean="0"/>
              <a:t> Mauro Map, 1459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914400"/>
            <a:ext cx="5715000" cy="5689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Fra</a:t>
            </a:r>
            <a:r>
              <a:rPr lang="en-US" dirty="0" smtClean="0"/>
              <a:t> Mauro Map 1459, detail</a:t>
            </a:r>
            <a:endParaRPr lang="en-US" dirty="0"/>
          </a:p>
        </p:txBody>
      </p:sp>
      <p:pic>
        <p:nvPicPr>
          <p:cNvPr id="5122" name="Picture 2" descr="C:\Documents and Settings\alexandru.ALEXANDR-4156A4\Desktop\old maps\FraMauroChineseShip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666529"/>
            <a:ext cx="8229600" cy="4575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685</TotalTime>
  <Words>118</Words>
  <Application>Microsoft Office PowerPoint</Application>
  <PresentationFormat>On-screen Show (4:3)</PresentationFormat>
  <Paragraphs>24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Apex</vt:lpstr>
      <vt:lpstr>antecedentele cartografiei moderne</vt:lpstr>
      <vt:lpstr>Ptolemy map of the world, 150</vt:lpstr>
      <vt:lpstr>Tabula Rogeriana, 1140</vt:lpstr>
      <vt:lpstr>Tabula Rogeriana, 1140</vt:lpstr>
      <vt:lpstr>Tabula Rogeriana, 1140 detail</vt:lpstr>
      <vt:lpstr>Pizzigano Map 1424</vt:lpstr>
      <vt:lpstr>Fra Mauro Map, 1459</vt:lpstr>
      <vt:lpstr>Fra Mauro Map, 1459</vt:lpstr>
      <vt:lpstr>Fra Mauro Map 1459, detail</vt:lpstr>
      <vt:lpstr>Fra Mauro Map 1459, detail</vt:lpstr>
      <vt:lpstr>Waldseemuller map 1507</vt:lpstr>
      <vt:lpstr>Waldseemuller 1507, detail</vt:lpstr>
      <vt:lpstr>Slide 13</vt:lpstr>
      <vt:lpstr>Schoner globe, 1520</vt:lpstr>
      <vt:lpstr>   Piri Reis map, 1513</vt:lpstr>
      <vt:lpstr>De Virga map, 1509 </vt:lpstr>
      <vt:lpstr>Jean Rotz world map, 1542</vt:lpstr>
      <vt:lpstr>Jean Rotz – detail of Australia, 1542</vt:lpstr>
      <vt:lpstr>Jean Rotz – detail of Australia, 1542</vt:lpstr>
      <vt:lpstr>Slide 20</vt:lpstr>
      <vt:lpstr>Slide 21</vt:lpstr>
      <vt:lpstr>Slide 22</vt:lpstr>
      <vt:lpstr>Slide 23</vt:lpstr>
      <vt:lpstr>Slide 24</vt:lpstr>
      <vt:lpstr>Cantino planisphere, 1501</vt:lpstr>
      <vt:lpstr>Caverio Map, 1504-1506</vt:lpstr>
      <vt:lpstr>Slide 27</vt:lpstr>
      <vt:lpstr>Slide 28</vt:lpstr>
      <vt:lpstr>Slide 29</vt:lpstr>
      <vt:lpstr>Da Ming Hun Yi Tu map, 1389 </vt:lpstr>
      <vt:lpstr>Kangnido map, 1409</vt:lpstr>
      <vt:lpstr>Slide 32</vt:lpstr>
      <vt:lpstr>Slide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Inceputurile cartografiei moderne</dc:title>
  <dc:creator/>
  <cp:lastModifiedBy>sabin</cp:lastModifiedBy>
  <cp:revision>74</cp:revision>
  <dcterms:created xsi:type="dcterms:W3CDTF">2006-08-16T00:00:00Z</dcterms:created>
  <dcterms:modified xsi:type="dcterms:W3CDTF">2009-12-06T00:05:42Z</dcterms:modified>
</cp:coreProperties>
</file>